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7FCA1-B164-4C2F-9DB6-9FD39FA4BF9D}" v="18" dt="2024-06-07T10:24:09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01" autoAdjust="0"/>
  </p:normalViewPr>
  <p:slideViewPr>
    <p:cSldViewPr snapToGrid="0">
      <p:cViewPr varScale="1">
        <p:scale>
          <a:sx n="52" d="100"/>
          <a:sy n="52" d="100"/>
        </p:scale>
        <p:origin x="1120" y="3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ar Adekola" userId="46b11371e31da655" providerId="LiveId" clId="{6507FCA1-B164-4C2F-9DB6-9FD39FA4BF9D}"/>
    <pc:docChg chg="undo custSel addSld modSld">
      <pc:chgData name="Umar Adekola" userId="46b11371e31da655" providerId="LiveId" clId="{6507FCA1-B164-4C2F-9DB6-9FD39FA4BF9D}" dt="2024-06-07T10:25:01.182" v="199" actId="207"/>
      <pc:docMkLst>
        <pc:docMk/>
      </pc:docMkLst>
      <pc:sldChg chg="modSp mod">
        <pc:chgData name="Umar Adekola" userId="46b11371e31da655" providerId="LiveId" clId="{6507FCA1-B164-4C2F-9DB6-9FD39FA4BF9D}" dt="2024-06-07T10:08:17.744" v="162" actId="688"/>
        <pc:sldMkLst>
          <pc:docMk/>
          <pc:sldMk cId="1488756120" sldId="259"/>
        </pc:sldMkLst>
        <pc:spChg chg="mod">
          <ac:chgData name="Umar Adekola" userId="46b11371e31da655" providerId="LiveId" clId="{6507FCA1-B164-4C2F-9DB6-9FD39FA4BF9D}" dt="2024-06-07T10:08:17.744" v="162" actId="688"/>
          <ac:spMkLst>
            <pc:docMk/>
            <pc:sldMk cId="1488756120" sldId="259"/>
            <ac:spMk id="22" creationId="{334EFA62-5B1D-9E30-5539-01AC623B680A}"/>
          </ac:spMkLst>
        </pc:spChg>
      </pc:sldChg>
      <pc:sldChg chg="modSp add mod setBg">
        <pc:chgData name="Umar Adekola" userId="46b11371e31da655" providerId="LiveId" clId="{6507FCA1-B164-4C2F-9DB6-9FD39FA4BF9D}" dt="2024-06-07T10:10:25.804" v="170" actId="688"/>
        <pc:sldMkLst>
          <pc:docMk/>
          <pc:sldMk cId="2177177839" sldId="260"/>
        </pc:sldMkLst>
        <pc:spChg chg="mod">
          <ac:chgData name="Umar Adekola" userId="46b11371e31da655" providerId="LiveId" clId="{6507FCA1-B164-4C2F-9DB6-9FD39FA4BF9D}" dt="2024-06-07T09:07:29.246" v="30" actId="207"/>
          <ac:spMkLst>
            <pc:docMk/>
            <pc:sldMk cId="2177177839" sldId="260"/>
            <ac:spMk id="2" creationId="{C262E0CA-64DF-6B88-23F5-F218C2CB5523}"/>
          </ac:spMkLst>
        </pc:spChg>
        <pc:spChg chg="mod">
          <ac:chgData name="Umar Adekola" userId="46b11371e31da655" providerId="LiveId" clId="{6507FCA1-B164-4C2F-9DB6-9FD39FA4BF9D}" dt="2024-06-07T09:20:07.717" v="52"/>
          <ac:spMkLst>
            <pc:docMk/>
            <pc:sldMk cId="2177177839" sldId="260"/>
            <ac:spMk id="3" creationId="{BF5848EA-CC6F-013A-063C-E3C8D5D22C8A}"/>
          </ac:spMkLst>
        </pc:spChg>
        <pc:spChg chg="mod">
          <ac:chgData name="Umar Adekola" userId="46b11371e31da655" providerId="LiveId" clId="{6507FCA1-B164-4C2F-9DB6-9FD39FA4BF9D}" dt="2024-06-07T10:09:38.448" v="164" actId="688"/>
          <ac:spMkLst>
            <pc:docMk/>
            <pc:sldMk cId="2177177839" sldId="260"/>
            <ac:spMk id="19" creationId="{BD5B5F94-7DBF-FD5B-5034-486CFAA5B350}"/>
          </ac:spMkLst>
        </pc:spChg>
        <pc:spChg chg="mod">
          <ac:chgData name="Umar Adekola" userId="46b11371e31da655" providerId="LiveId" clId="{6507FCA1-B164-4C2F-9DB6-9FD39FA4BF9D}" dt="2024-06-07T10:09:53.345" v="166" actId="688"/>
          <ac:spMkLst>
            <pc:docMk/>
            <pc:sldMk cId="2177177839" sldId="260"/>
            <ac:spMk id="20" creationId="{2985E71B-EFAC-AA82-DCDA-AF60BF464964}"/>
          </ac:spMkLst>
        </pc:spChg>
        <pc:spChg chg="mod">
          <ac:chgData name="Umar Adekola" userId="46b11371e31da655" providerId="LiveId" clId="{6507FCA1-B164-4C2F-9DB6-9FD39FA4BF9D}" dt="2024-06-07T10:10:08.882" v="168" actId="688"/>
          <ac:spMkLst>
            <pc:docMk/>
            <pc:sldMk cId="2177177839" sldId="260"/>
            <ac:spMk id="21" creationId="{449BC4E3-D966-C9FA-9857-D33BE1215404}"/>
          </ac:spMkLst>
        </pc:spChg>
        <pc:spChg chg="mod">
          <ac:chgData name="Umar Adekola" userId="46b11371e31da655" providerId="LiveId" clId="{6507FCA1-B164-4C2F-9DB6-9FD39FA4BF9D}" dt="2024-06-07T10:10:25.804" v="170" actId="688"/>
          <ac:spMkLst>
            <pc:docMk/>
            <pc:sldMk cId="2177177839" sldId="260"/>
            <ac:spMk id="22" creationId="{334EFA62-5B1D-9E30-5539-01AC623B680A}"/>
          </ac:spMkLst>
        </pc:spChg>
      </pc:sldChg>
      <pc:sldChg chg="modSp add mod setBg">
        <pc:chgData name="Umar Adekola" userId="46b11371e31da655" providerId="LiveId" clId="{6507FCA1-B164-4C2F-9DB6-9FD39FA4BF9D}" dt="2024-06-07T10:10:51.075" v="171" actId="688"/>
        <pc:sldMkLst>
          <pc:docMk/>
          <pc:sldMk cId="2212961605" sldId="261"/>
        </pc:sldMkLst>
        <pc:spChg chg="mod">
          <ac:chgData name="Umar Adekola" userId="46b11371e31da655" providerId="LiveId" clId="{6507FCA1-B164-4C2F-9DB6-9FD39FA4BF9D}" dt="2024-06-07T09:38:29.018" v="103" actId="207"/>
          <ac:spMkLst>
            <pc:docMk/>
            <pc:sldMk cId="2212961605" sldId="261"/>
            <ac:spMk id="2" creationId="{C262E0CA-64DF-6B88-23F5-F218C2CB5523}"/>
          </ac:spMkLst>
        </pc:spChg>
        <pc:spChg chg="mod">
          <ac:chgData name="Umar Adekola" userId="46b11371e31da655" providerId="LiveId" clId="{6507FCA1-B164-4C2F-9DB6-9FD39FA4BF9D}" dt="2024-06-07T09:37:59.038" v="102" actId="20577"/>
          <ac:spMkLst>
            <pc:docMk/>
            <pc:sldMk cId="2212961605" sldId="261"/>
            <ac:spMk id="3" creationId="{BF5848EA-CC6F-013A-063C-E3C8D5D22C8A}"/>
          </ac:spMkLst>
        </pc:spChg>
        <pc:spChg chg="mod">
          <ac:chgData name="Umar Adekola" userId="46b11371e31da655" providerId="LiveId" clId="{6507FCA1-B164-4C2F-9DB6-9FD39FA4BF9D}" dt="2024-06-07T09:32:42.864" v="62" actId="688"/>
          <ac:spMkLst>
            <pc:docMk/>
            <pc:sldMk cId="2212961605" sldId="261"/>
            <ac:spMk id="19" creationId="{BD5B5F94-7DBF-FD5B-5034-486CFAA5B350}"/>
          </ac:spMkLst>
        </pc:spChg>
        <pc:spChg chg="mod">
          <ac:chgData name="Umar Adekola" userId="46b11371e31da655" providerId="LiveId" clId="{6507FCA1-B164-4C2F-9DB6-9FD39FA4BF9D}" dt="2024-06-07T09:32:50.378" v="63" actId="688"/>
          <ac:spMkLst>
            <pc:docMk/>
            <pc:sldMk cId="2212961605" sldId="261"/>
            <ac:spMk id="20" creationId="{2985E71B-EFAC-AA82-DCDA-AF60BF464964}"/>
          </ac:spMkLst>
        </pc:spChg>
        <pc:spChg chg="mod">
          <ac:chgData name="Umar Adekola" userId="46b11371e31da655" providerId="LiveId" clId="{6507FCA1-B164-4C2F-9DB6-9FD39FA4BF9D}" dt="2024-06-07T09:32:54.532" v="64" actId="688"/>
          <ac:spMkLst>
            <pc:docMk/>
            <pc:sldMk cId="2212961605" sldId="261"/>
            <ac:spMk id="21" creationId="{449BC4E3-D966-C9FA-9857-D33BE1215404}"/>
          </ac:spMkLst>
        </pc:spChg>
        <pc:spChg chg="mod">
          <ac:chgData name="Umar Adekola" userId="46b11371e31da655" providerId="LiveId" clId="{6507FCA1-B164-4C2F-9DB6-9FD39FA4BF9D}" dt="2024-06-07T10:10:51.075" v="171" actId="688"/>
          <ac:spMkLst>
            <pc:docMk/>
            <pc:sldMk cId="2212961605" sldId="261"/>
            <ac:spMk id="22" creationId="{334EFA62-5B1D-9E30-5539-01AC623B680A}"/>
          </ac:spMkLst>
        </pc:spChg>
      </pc:sldChg>
      <pc:sldChg chg="modSp add mod setBg">
        <pc:chgData name="Umar Adekola" userId="46b11371e31da655" providerId="LiveId" clId="{6507FCA1-B164-4C2F-9DB6-9FD39FA4BF9D}" dt="2024-06-07T10:11:38.232" v="179" actId="688"/>
        <pc:sldMkLst>
          <pc:docMk/>
          <pc:sldMk cId="1722415246" sldId="262"/>
        </pc:sldMkLst>
        <pc:spChg chg="mod">
          <ac:chgData name="Umar Adekola" userId="46b11371e31da655" providerId="LiveId" clId="{6507FCA1-B164-4C2F-9DB6-9FD39FA4BF9D}" dt="2024-06-07T09:39:04.621" v="105"/>
          <ac:spMkLst>
            <pc:docMk/>
            <pc:sldMk cId="1722415246" sldId="262"/>
            <ac:spMk id="2" creationId="{C262E0CA-64DF-6B88-23F5-F218C2CB5523}"/>
          </ac:spMkLst>
        </pc:spChg>
        <pc:spChg chg="mod">
          <ac:chgData name="Umar Adekola" userId="46b11371e31da655" providerId="LiveId" clId="{6507FCA1-B164-4C2F-9DB6-9FD39FA4BF9D}" dt="2024-06-07T09:46:44.391" v="126" actId="207"/>
          <ac:spMkLst>
            <pc:docMk/>
            <pc:sldMk cId="1722415246" sldId="262"/>
            <ac:spMk id="3" creationId="{BF5848EA-CC6F-013A-063C-E3C8D5D22C8A}"/>
          </ac:spMkLst>
        </pc:spChg>
        <pc:spChg chg="mod">
          <ac:chgData name="Umar Adekola" userId="46b11371e31da655" providerId="LiveId" clId="{6507FCA1-B164-4C2F-9DB6-9FD39FA4BF9D}" dt="2024-06-07T10:11:13.697" v="175" actId="688"/>
          <ac:spMkLst>
            <pc:docMk/>
            <pc:sldMk cId="1722415246" sldId="262"/>
            <ac:spMk id="19" creationId="{BD5B5F94-7DBF-FD5B-5034-486CFAA5B350}"/>
          </ac:spMkLst>
        </pc:spChg>
        <pc:spChg chg="mod">
          <ac:chgData name="Umar Adekola" userId="46b11371e31da655" providerId="LiveId" clId="{6507FCA1-B164-4C2F-9DB6-9FD39FA4BF9D}" dt="2024-06-07T10:11:22.026" v="176" actId="688"/>
          <ac:spMkLst>
            <pc:docMk/>
            <pc:sldMk cId="1722415246" sldId="262"/>
            <ac:spMk id="20" creationId="{2985E71B-EFAC-AA82-DCDA-AF60BF464964}"/>
          </ac:spMkLst>
        </pc:spChg>
        <pc:spChg chg="mod">
          <ac:chgData name="Umar Adekola" userId="46b11371e31da655" providerId="LiveId" clId="{6507FCA1-B164-4C2F-9DB6-9FD39FA4BF9D}" dt="2024-06-07T10:11:31.882" v="178" actId="688"/>
          <ac:spMkLst>
            <pc:docMk/>
            <pc:sldMk cId="1722415246" sldId="262"/>
            <ac:spMk id="21" creationId="{449BC4E3-D966-C9FA-9857-D33BE1215404}"/>
          </ac:spMkLst>
        </pc:spChg>
        <pc:spChg chg="mod">
          <ac:chgData name="Umar Adekola" userId="46b11371e31da655" providerId="LiveId" clId="{6507FCA1-B164-4C2F-9DB6-9FD39FA4BF9D}" dt="2024-06-07T10:11:38.232" v="179" actId="688"/>
          <ac:spMkLst>
            <pc:docMk/>
            <pc:sldMk cId="1722415246" sldId="262"/>
            <ac:spMk id="22" creationId="{334EFA62-5B1D-9E30-5539-01AC623B680A}"/>
          </ac:spMkLst>
        </pc:spChg>
      </pc:sldChg>
      <pc:sldChg chg="modSp add mod setBg">
        <pc:chgData name="Umar Adekola" userId="46b11371e31da655" providerId="LiveId" clId="{6507FCA1-B164-4C2F-9DB6-9FD39FA4BF9D}" dt="2024-06-07T10:11:59.401" v="181" actId="688"/>
        <pc:sldMkLst>
          <pc:docMk/>
          <pc:sldMk cId="3096942954" sldId="263"/>
        </pc:sldMkLst>
        <pc:spChg chg="mod">
          <ac:chgData name="Umar Adekola" userId="46b11371e31da655" providerId="LiveId" clId="{6507FCA1-B164-4C2F-9DB6-9FD39FA4BF9D}" dt="2024-06-07T09:48:30.809" v="128"/>
          <ac:spMkLst>
            <pc:docMk/>
            <pc:sldMk cId="3096942954" sldId="263"/>
            <ac:spMk id="2" creationId="{C262E0CA-64DF-6B88-23F5-F218C2CB5523}"/>
          </ac:spMkLst>
        </pc:spChg>
        <pc:spChg chg="mod">
          <ac:chgData name="Umar Adekola" userId="46b11371e31da655" providerId="LiveId" clId="{6507FCA1-B164-4C2F-9DB6-9FD39FA4BF9D}" dt="2024-06-07T09:50:31.587" v="133"/>
          <ac:spMkLst>
            <pc:docMk/>
            <pc:sldMk cId="3096942954" sldId="263"/>
            <ac:spMk id="3" creationId="{BF5848EA-CC6F-013A-063C-E3C8D5D22C8A}"/>
          </ac:spMkLst>
        </pc:spChg>
        <pc:spChg chg="mod">
          <ac:chgData name="Umar Adekola" userId="46b11371e31da655" providerId="LiveId" clId="{6507FCA1-B164-4C2F-9DB6-9FD39FA4BF9D}" dt="2024-06-07T09:58:14.199" v="144" actId="688"/>
          <ac:spMkLst>
            <pc:docMk/>
            <pc:sldMk cId="3096942954" sldId="263"/>
            <ac:spMk id="19" creationId="{BD5B5F94-7DBF-FD5B-5034-486CFAA5B350}"/>
          </ac:spMkLst>
        </pc:spChg>
        <pc:spChg chg="mod">
          <ac:chgData name="Umar Adekola" userId="46b11371e31da655" providerId="LiveId" clId="{6507FCA1-B164-4C2F-9DB6-9FD39FA4BF9D}" dt="2024-06-07T10:11:51.830" v="180" actId="688"/>
          <ac:spMkLst>
            <pc:docMk/>
            <pc:sldMk cId="3096942954" sldId="263"/>
            <ac:spMk id="20" creationId="{2985E71B-EFAC-AA82-DCDA-AF60BF464964}"/>
          </ac:spMkLst>
        </pc:spChg>
        <pc:spChg chg="mod">
          <ac:chgData name="Umar Adekola" userId="46b11371e31da655" providerId="LiveId" clId="{6507FCA1-B164-4C2F-9DB6-9FD39FA4BF9D}" dt="2024-06-07T09:58:09.878" v="143" actId="688"/>
          <ac:spMkLst>
            <pc:docMk/>
            <pc:sldMk cId="3096942954" sldId="263"/>
            <ac:spMk id="21" creationId="{449BC4E3-D966-C9FA-9857-D33BE1215404}"/>
          </ac:spMkLst>
        </pc:spChg>
        <pc:spChg chg="mod">
          <ac:chgData name="Umar Adekola" userId="46b11371e31da655" providerId="LiveId" clId="{6507FCA1-B164-4C2F-9DB6-9FD39FA4BF9D}" dt="2024-06-07T10:11:59.401" v="181" actId="688"/>
          <ac:spMkLst>
            <pc:docMk/>
            <pc:sldMk cId="3096942954" sldId="263"/>
            <ac:spMk id="22" creationId="{334EFA62-5B1D-9E30-5539-01AC623B680A}"/>
          </ac:spMkLst>
        </pc:spChg>
      </pc:sldChg>
      <pc:sldChg chg="modSp add mod setBg">
        <pc:chgData name="Umar Adekola" userId="46b11371e31da655" providerId="LiveId" clId="{6507FCA1-B164-4C2F-9DB6-9FD39FA4BF9D}" dt="2024-06-07T10:25:01.182" v="199" actId="207"/>
        <pc:sldMkLst>
          <pc:docMk/>
          <pc:sldMk cId="2950938312" sldId="264"/>
        </pc:sldMkLst>
        <pc:spChg chg="mod">
          <ac:chgData name="Umar Adekola" userId="46b11371e31da655" providerId="LiveId" clId="{6507FCA1-B164-4C2F-9DB6-9FD39FA4BF9D}" dt="2024-06-07T10:25:01.182" v="199" actId="207"/>
          <ac:spMkLst>
            <pc:docMk/>
            <pc:sldMk cId="2950938312" sldId="264"/>
            <ac:spMk id="2" creationId="{C262E0CA-64DF-6B88-23F5-F218C2CB5523}"/>
          </ac:spMkLst>
        </pc:spChg>
        <pc:spChg chg="mod">
          <ac:chgData name="Umar Adekola" userId="46b11371e31da655" providerId="LiveId" clId="{6507FCA1-B164-4C2F-9DB6-9FD39FA4BF9D}" dt="2024-06-07T10:15:01.667" v="186"/>
          <ac:spMkLst>
            <pc:docMk/>
            <pc:sldMk cId="2950938312" sldId="264"/>
            <ac:spMk id="3" creationId="{BF5848EA-CC6F-013A-063C-E3C8D5D22C8A}"/>
          </ac:spMkLst>
        </pc:spChg>
        <pc:spChg chg="mod">
          <ac:chgData name="Umar Adekola" userId="46b11371e31da655" providerId="LiveId" clId="{6507FCA1-B164-4C2F-9DB6-9FD39FA4BF9D}" dt="2024-06-07T10:24:49.035" v="198" actId="1076"/>
          <ac:spMkLst>
            <pc:docMk/>
            <pc:sldMk cId="2950938312" sldId="264"/>
            <ac:spMk id="19" creationId="{BD5B5F94-7DBF-FD5B-5034-486CFAA5B350}"/>
          </ac:spMkLst>
        </pc:spChg>
        <pc:spChg chg="mod">
          <ac:chgData name="Umar Adekola" userId="46b11371e31da655" providerId="LiveId" clId="{6507FCA1-B164-4C2F-9DB6-9FD39FA4BF9D}" dt="2024-06-07T10:15:44.175" v="190" actId="688"/>
          <ac:spMkLst>
            <pc:docMk/>
            <pc:sldMk cId="2950938312" sldId="264"/>
            <ac:spMk id="20" creationId="{2985E71B-EFAC-AA82-DCDA-AF60BF464964}"/>
          </ac:spMkLst>
        </pc:spChg>
        <pc:spChg chg="mod">
          <ac:chgData name="Umar Adekola" userId="46b11371e31da655" providerId="LiveId" clId="{6507FCA1-B164-4C2F-9DB6-9FD39FA4BF9D}" dt="2024-06-07T10:15:48.224" v="191" actId="688"/>
          <ac:spMkLst>
            <pc:docMk/>
            <pc:sldMk cId="2950938312" sldId="264"/>
            <ac:spMk id="21" creationId="{449BC4E3-D966-C9FA-9857-D33BE1215404}"/>
          </ac:spMkLst>
        </pc:spChg>
        <pc:spChg chg="mod">
          <ac:chgData name="Umar Adekola" userId="46b11371e31da655" providerId="LiveId" clId="{6507FCA1-B164-4C2F-9DB6-9FD39FA4BF9D}" dt="2024-06-07T10:15:52.386" v="192" actId="688"/>
          <ac:spMkLst>
            <pc:docMk/>
            <pc:sldMk cId="2950938312" sldId="264"/>
            <ac:spMk id="22" creationId="{334EFA62-5B1D-9E30-5539-01AC623B680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89700-6A35-8AD2-FACB-CFF496A93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52647-6B5F-E32B-1A83-5C7C1D83B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F9CE9-8A5B-28D6-7A64-CF1A94D6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DCB3-EA38-4A83-B2A0-5CCB8D75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FEF21-B8EE-76B3-F91C-F66BA8A72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69CE9-CB42-EE7C-E9AB-B6A6DF8D5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9952E-CCB3-4251-BAB4-51B434D8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20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7EDA2-DDCB-FB8A-99FA-029B3682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DB3BF2-C16D-22D6-31A4-1A8DD2967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575F-E3E8-C067-F3A7-3E21BAE0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DCB3-EA38-4A83-B2A0-5CCB8D75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04702-9C69-5312-680C-DF7D1542D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107A-E34F-A0DC-D957-501470B9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9952E-CCB3-4251-BAB4-51B434D8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34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8007E1-CA18-79BA-69DE-3AB1FCA411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192238-4DA6-354E-E00E-2FE55F088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0E27D-C4CD-32CB-28C4-23A754FCE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DCB3-EA38-4A83-B2A0-5CCB8D75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A94DB-5AB0-8784-E608-DC7070FD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E5954-15CE-70A4-4D1F-C2FA8D81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9952E-CCB3-4251-BAB4-51B434D8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5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61934-E40D-9C64-B463-AA04C96A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0F066-C636-4570-4833-621D371C9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EB250-5BCF-3C8D-ABCE-C3D7BB357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DCB3-EA38-4A83-B2A0-5CCB8D75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F72F7-727B-FD43-9DCD-F861D805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ADDAC-8EB3-5642-04B9-D785AEB2C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9952E-CCB3-4251-BAB4-51B434D8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5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414D-5937-4DAF-4C8C-3FE98176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179BC-5788-08C5-09F4-05E08741A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E0B1E-53FA-8332-07FE-BEC5176A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DCB3-EA38-4A83-B2A0-5CCB8D75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4737-F197-0D58-0DC2-9937500D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72F8B-99E5-2C82-1ABE-0A56D9DB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9952E-CCB3-4251-BAB4-51B434D8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1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53C5-0F3C-7607-B98F-656130F2E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EF80E-6745-5DDA-295F-022094392D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E2B5B-65BA-B195-5EAA-73F221EFF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BAD3C-90AF-AD77-6BE9-3BF5483B7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DCB3-EA38-4A83-B2A0-5CCB8D75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96980-10FF-B7D1-2785-24E40A63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402D5-F203-86F5-6425-7D1FA99E5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9952E-CCB3-4251-BAB4-51B434D8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62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08C6-FFB5-C013-FBCE-1C558F6FB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E9E2C-6EEE-0B07-0748-06093E4F4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2BDBD-8230-FBCD-4EAC-0C3F4EAC1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C0154F-3A29-AD64-5006-4A3A0284AC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B1ED98-F2CD-ED3E-B6E1-BE38BC161C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3828D8-DF7A-638E-37C1-48E54B38E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DCB3-EA38-4A83-B2A0-5CCB8D75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861B4A-DB59-AD7E-C156-070445E66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26445-6B27-B764-5130-C009CD5AC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9952E-CCB3-4251-BAB4-51B434D8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0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AFFB-FAE1-B9BF-7BF3-AD414DF0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53D3FC-DBE8-5F9E-BA1F-5CAE176B1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DCB3-EA38-4A83-B2A0-5CCB8D75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135520-2FD5-14BE-3A8C-F0304AB3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150BF-80B4-809A-3D06-EDB06ACD6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9952E-CCB3-4251-BAB4-51B434D8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D8FC58-0D3C-224C-9E99-C936B15E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DCB3-EA38-4A83-B2A0-5CCB8D75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24766C-7901-1BDF-29B9-E1654B855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6FBDF-F404-42E3-847A-4219017C1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9952E-CCB3-4251-BAB4-51B434D8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84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B71D-BAE8-0380-8ECE-7E0500A59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8780E-5A97-6639-4AF6-91DDAB2B0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3D4C1-E18D-7EA6-3056-9D0B3012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7BEE3-D4E0-9594-FC0F-5A2EC1861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DCB3-EA38-4A83-B2A0-5CCB8D75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78A15-A33D-0D16-A22F-FCB332DE9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FCDA9-B977-0E2A-25FF-C9C3AECA0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9952E-CCB3-4251-BAB4-51B434D8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8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E46E-8A6C-3C5A-1FE8-6E773B79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3A7105-72EE-5D0A-7B9E-47C91F3FBA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0CD41-3374-C99E-E93F-E4EBFA4FA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867C3-65BE-CA3E-C443-8A4BFF21F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DCB3-EA38-4A83-B2A0-5CCB8D75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EC614-4E35-60C1-5B81-0F634930C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F3681-4885-C88E-F585-0B436846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9952E-CCB3-4251-BAB4-51B434D8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51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33FA7D-D3B2-FC2F-2A07-E39959F83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4332A-853E-6621-5397-4E51B70A9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4AD7-1492-F1B0-7B3A-A6F5306D0E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F0DCB3-EA38-4A83-B2A0-5CCB8D752D8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8D97C-A6CD-9DEB-5054-657AAAF5B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970D9-1DB2-3B2D-6261-DA177C0E7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49952E-CCB3-4251-BAB4-51B434D8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6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3FBB718-ABA1-4C2B-937D-649235DE8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in a yellow vest and white hat working on a machine&#10;&#10;Description automatically generated">
            <a:extLst>
              <a:ext uri="{FF2B5EF4-FFF2-40B4-BE49-F238E27FC236}">
                <a16:creationId xmlns:a16="http://schemas.microsoft.com/office/drawing/2014/main" id="{AC57DACB-15F5-602C-05F2-79990E31C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8" r="958"/>
          <a:stretch/>
        </p:blipFill>
        <p:spPr>
          <a:xfrm>
            <a:off x="4496630" y="10"/>
            <a:ext cx="3836600" cy="3428990"/>
          </a:xfrm>
          <a:prstGeom prst="rect">
            <a:avLst/>
          </a:prstGeom>
        </p:spPr>
      </p:pic>
      <p:pic>
        <p:nvPicPr>
          <p:cNvPr id="5" name="Picture 4" descr="A truck with a machine in the middle of the field&#10;&#10;Description automatically generated">
            <a:extLst>
              <a:ext uri="{FF2B5EF4-FFF2-40B4-BE49-F238E27FC236}">
                <a16:creationId xmlns:a16="http://schemas.microsoft.com/office/drawing/2014/main" id="{90187970-4E8E-C413-170D-CEF4A6785E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8" r="8245" b="-4"/>
          <a:stretch/>
        </p:blipFill>
        <p:spPr>
          <a:xfrm>
            <a:off x="8333231" y="10"/>
            <a:ext cx="3858768" cy="3428990"/>
          </a:xfrm>
          <a:prstGeom prst="rect">
            <a:avLst/>
          </a:prstGeom>
        </p:spPr>
      </p:pic>
      <p:pic>
        <p:nvPicPr>
          <p:cNvPr id="11" name="Picture 10" descr="A person in a safety vest and white helmet&#10;&#10;Description automatically generated">
            <a:extLst>
              <a:ext uri="{FF2B5EF4-FFF2-40B4-BE49-F238E27FC236}">
                <a16:creationId xmlns:a16="http://schemas.microsoft.com/office/drawing/2014/main" id="{BAF92D69-2793-452D-34C0-2C8DE13981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3" r="11484"/>
          <a:stretch/>
        </p:blipFill>
        <p:spPr>
          <a:xfrm>
            <a:off x="4502633" y="3429000"/>
            <a:ext cx="3842717" cy="3429000"/>
          </a:xfrm>
          <a:prstGeom prst="rect">
            <a:avLst/>
          </a:prstGeom>
        </p:spPr>
      </p:pic>
      <p:pic>
        <p:nvPicPr>
          <p:cNvPr id="9" name="Picture 8" descr="A person in a yellow helmet holding a toolbox and a toolbox&#10;&#10;Description automatically generated">
            <a:extLst>
              <a:ext uri="{FF2B5EF4-FFF2-40B4-BE49-F238E27FC236}">
                <a16:creationId xmlns:a16="http://schemas.microsoft.com/office/drawing/2014/main" id="{32480B9C-5C47-076E-553A-9B287BF160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7" r="8669" b="1"/>
          <a:stretch/>
        </p:blipFill>
        <p:spPr>
          <a:xfrm>
            <a:off x="8352019" y="3429000"/>
            <a:ext cx="3839981" cy="3429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4FC1B-45BB-36E5-6498-32C43ED94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70363"/>
            <a:ext cx="5395912" cy="2387600"/>
          </a:xfrm>
        </p:spPr>
        <p:txBody>
          <a:bodyPr>
            <a:normAutofit/>
          </a:bodyPr>
          <a:lstStyle/>
          <a:p>
            <a:pPr algn="l"/>
            <a:r>
              <a:rPr lang="en-US" sz="5000" dirty="0">
                <a:solidFill>
                  <a:schemeClr val="bg1"/>
                </a:solidFill>
              </a:rPr>
              <a:t>Marketing Campaign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39DEE-579A-40C6-94A3-5A208CC10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42112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For JAABIA Geotechnical Engineering and Hydrogeological Services</a:t>
            </a:r>
          </a:p>
          <a:p>
            <a:pPr algn="l"/>
            <a:endParaRPr lang="en-US" sz="2000">
              <a:solidFill>
                <a:schemeClr val="bg1"/>
              </a:solidFill>
            </a:endParaRPr>
          </a:p>
          <a:p>
            <a:pPr algn="l"/>
            <a:r>
              <a:rPr lang="en-US" sz="2000">
                <a:solidFill>
                  <a:schemeClr val="bg1"/>
                </a:solidFill>
              </a:rPr>
              <a:t>Presented by: Umar Adekola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429000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5BFBA8-9922-49E0-A96F-DF225157A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39901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22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Flowchart: Connector 18">
            <a:extLst>
              <a:ext uri="{FF2B5EF4-FFF2-40B4-BE49-F238E27FC236}">
                <a16:creationId xmlns:a16="http://schemas.microsoft.com/office/drawing/2014/main" id="{BD5B5F94-7DBF-FD5B-5034-486CFAA5B350}"/>
              </a:ext>
            </a:extLst>
          </p:cNvPr>
          <p:cNvSpPr/>
          <p:nvPr/>
        </p:nvSpPr>
        <p:spPr>
          <a:xfrm rot="5400000">
            <a:off x="-762000" y="-3429000"/>
            <a:ext cx="13716000" cy="137160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lowchart: Connector 19">
            <a:extLst>
              <a:ext uri="{FF2B5EF4-FFF2-40B4-BE49-F238E27FC236}">
                <a16:creationId xmlns:a16="http://schemas.microsoft.com/office/drawing/2014/main" id="{2985E71B-EFAC-AA82-DCDA-AF60BF464964}"/>
              </a:ext>
            </a:extLst>
          </p:cNvPr>
          <p:cNvSpPr/>
          <p:nvPr/>
        </p:nvSpPr>
        <p:spPr>
          <a:xfrm rot="16200000">
            <a:off x="609600" y="-2057400"/>
            <a:ext cx="10972800" cy="109728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lowchart: Connector 20">
            <a:extLst>
              <a:ext uri="{FF2B5EF4-FFF2-40B4-BE49-F238E27FC236}">
                <a16:creationId xmlns:a16="http://schemas.microsoft.com/office/drawing/2014/main" id="{449BC4E3-D966-C9FA-9857-D33BE1215404}"/>
              </a:ext>
            </a:extLst>
          </p:cNvPr>
          <p:cNvSpPr/>
          <p:nvPr/>
        </p:nvSpPr>
        <p:spPr>
          <a:xfrm rot="5400000">
            <a:off x="1981200" y="-685800"/>
            <a:ext cx="8229600" cy="82296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lowchart: Connector 21">
            <a:extLst>
              <a:ext uri="{FF2B5EF4-FFF2-40B4-BE49-F238E27FC236}">
                <a16:creationId xmlns:a16="http://schemas.microsoft.com/office/drawing/2014/main" id="{334EFA62-5B1D-9E30-5539-01AC623B680A}"/>
              </a:ext>
            </a:extLst>
          </p:cNvPr>
          <p:cNvSpPr/>
          <p:nvPr/>
        </p:nvSpPr>
        <p:spPr>
          <a:xfrm rot="16200000">
            <a:off x="3810000" y="1143000"/>
            <a:ext cx="4572000" cy="45720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2E0CA-64DF-6B88-23F5-F218C2CB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804" y="80319"/>
            <a:ext cx="4378390" cy="132556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Campaign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848EA-CC6F-013A-063C-E3C8D5D22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4013" y="1954253"/>
            <a:ext cx="9683085" cy="31167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Increase brand awareness in target markets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Generate leads and increase client base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Generate leads and increase client base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Position JAABIA as a leader in geotechnical and hydrogeological services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Enhance client engagement and loyalty</a:t>
            </a:r>
          </a:p>
        </p:txBody>
      </p:sp>
    </p:spTree>
    <p:extLst>
      <p:ext uri="{BB962C8B-B14F-4D97-AF65-F5344CB8AC3E}">
        <p14:creationId xmlns:p14="http://schemas.microsoft.com/office/powerpoint/2010/main" val="541784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Flowchart: Connector 18">
            <a:extLst>
              <a:ext uri="{FF2B5EF4-FFF2-40B4-BE49-F238E27FC236}">
                <a16:creationId xmlns:a16="http://schemas.microsoft.com/office/drawing/2014/main" id="{BD5B5F94-7DBF-FD5B-5034-486CFAA5B350}"/>
              </a:ext>
            </a:extLst>
          </p:cNvPr>
          <p:cNvSpPr/>
          <p:nvPr/>
        </p:nvSpPr>
        <p:spPr>
          <a:xfrm>
            <a:off x="-762001" y="-3345365"/>
            <a:ext cx="13716000" cy="137160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lowchart: Connector 19">
            <a:extLst>
              <a:ext uri="{FF2B5EF4-FFF2-40B4-BE49-F238E27FC236}">
                <a16:creationId xmlns:a16="http://schemas.microsoft.com/office/drawing/2014/main" id="{2985E71B-EFAC-AA82-DCDA-AF60BF464964}"/>
              </a:ext>
            </a:extLst>
          </p:cNvPr>
          <p:cNvSpPr/>
          <p:nvPr/>
        </p:nvSpPr>
        <p:spPr>
          <a:xfrm>
            <a:off x="609600" y="-2057400"/>
            <a:ext cx="10972800" cy="109728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lowchart: Connector 20">
            <a:extLst>
              <a:ext uri="{FF2B5EF4-FFF2-40B4-BE49-F238E27FC236}">
                <a16:creationId xmlns:a16="http://schemas.microsoft.com/office/drawing/2014/main" id="{449BC4E3-D966-C9FA-9857-D33BE1215404}"/>
              </a:ext>
            </a:extLst>
          </p:cNvPr>
          <p:cNvSpPr/>
          <p:nvPr/>
        </p:nvSpPr>
        <p:spPr>
          <a:xfrm>
            <a:off x="1981200" y="-685800"/>
            <a:ext cx="8229600" cy="82296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lowchart: Connector 21">
            <a:extLst>
              <a:ext uri="{FF2B5EF4-FFF2-40B4-BE49-F238E27FC236}">
                <a16:creationId xmlns:a16="http://schemas.microsoft.com/office/drawing/2014/main" id="{334EFA62-5B1D-9E30-5539-01AC623B680A}"/>
              </a:ext>
            </a:extLst>
          </p:cNvPr>
          <p:cNvSpPr/>
          <p:nvPr/>
        </p:nvSpPr>
        <p:spPr>
          <a:xfrm>
            <a:off x="3810000" y="1143000"/>
            <a:ext cx="4572000" cy="45720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2E0CA-64DF-6B88-23F5-F218C2CB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804" y="80319"/>
            <a:ext cx="437839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848EA-CC6F-013A-063C-E3C8D5D22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476" y="1705233"/>
            <a:ext cx="10089046" cy="33610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Demographics: Engineers, construction companies, government agencies, academic institutions</a:t>
            </a:r>
          </a:p>
          <a:p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Geographics: Urban and rural regions in Nigeria, particularly the Niger Delta</a:t>
            </a:r>
          </a:p>
          <a:p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Psychographics: Professionals seeking reliable and innovative geotechnical solutions</a:t>
            </a:r>
          </a:p>
          <a:p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Behavioral: Clients needing regular maintenance and advanced geotechnical services</a:t>
            </a:r>
          </a:p>
        </p:txBody>
      </p:sp>
    </p:spTree>
    <p:extLst>
      <p:ext uri="{BB962C8B-B14F-4D97-AF65-F5344CB8AC3E}">
        <p14:creationId xmlns:p14="http://schemas.microsoft.com/office/powerpoint/2010/main" val="148875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Flowchart: Connector 18">
            <a:extLst>
              <a:ext uri="{FF2B5EF4-FFF2-40B4-BE49-F238E27FC236}">
                <a16:creationId xmlns:a16="http://schemas.microsoft.com/office/drawing/2014/main" id="{BD5B5F94-7DBF-FD5B-5034-486CFAA5B350}"/>
              </a:ext>
            </a:extLst>
          </p:cNvPr>
          <p:cNvSpPr/>
          <p:nvPr/>
        </p:nvSpPr>
        <p:spPr>
          <a:xfrm rot="5400000">
            <a:off x="-762001" y="-3429001"/>
            <a:ext cx="13716000" cy="137160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lowchart: Connector 19">
            <a:extLst>
              <a:ext uri="{FF2B5EF4-FFF2-40B4-BE49-F238E27FC236}">
                <a16:creationId xmlns:a16="http://schemas.microsoft.com/office/drawing/2014/main" id="{2985E71B-EFAC-AA82-DCDA-AF60BF464964}"/>
              </a:ext>
            </a:extLst>
          </p:cNvPr>
          <p:cNvSpPr/>
          <p:nvPr/>
        </p:nvSpPr>
        <p:spPr>
          <a:xfrm rot="16200000">
            <a:off x="609600" y="-2057400"/>
            <a:ext cx="10972800" cy="109728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lowchart: Connector 20">
            <a:extLst>
              <a:ext uri="{FF2B5EF4-FFF2-40B4-BE49-F238E27FC236}">
                <a16:creationId xmlns:a16="http://schemas.microsoft.com/office/drawing/2014/main" id="{449BC4E3-D966-C9FA-9857-D33BE1215404}"/>
              </a:ext>
            </a:extLst>
          </p:cNvPr>
          <p:cNvSpPr/>
          <p:nvPr/>
        </p:nvSpPr>
        <p:spPr>
          <a:xfrm rot="5400000">
            <a:off x="1981200" y="-685800"/>
            <a:ext cx="8229600" cy="82296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lowchart: Connector 21">
            <a:extLst>
              <a:ext uri="{FF2B5EF4-FFF2-40B4-BE49-F238E27FC236}">
                <a16:creationId xmlns:a16="http://schemas.microsoft.com/office/drawing/2014/main" id="{334EFA62-5B1D-9E30-5539-01AC623B680A}"/>
              </a:ext>
            </a:extLst>
          </p:cNvPr>
          <p:cNvSpPr/>
          <p:nvPr/>
        </p:nvSpPr>
        <p:spPr>
          <a:xfrm rot="16200000">
            <a:off x="3810000" y="1143000"/>
            <a:ext cx="4572000" cy="45720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2E0CA-64DF-6B88-23F5-F218C2CB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804" y="80319"/>
            <a:ext cx="437839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Campaign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848EA-CC6F-013A-063C-E3C8D5D22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090" y="1587842"/>
            <a:ext cx="10972800" cy="366081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Digital Marketing: Website optimization, social media campaigns, email newsletters</a:t>
            </a:r>
          </a:p>
          <a:p>
            <a:r>
              <a:rPr lang="en-US" sz="2400" dirty="0">
                <a:latin typeface="Bookman Old Style" panose="02050604050505020204" pitchFamily="18" charset="0"/>
              </a:rPr>
              <a:t>Content Marketing: Case studies, blog posts, video tutorials</a:t>
            </a:r>
          </a:p>
          <a:p>
            <a:r>
              <a:rPr lang="en-US" sz="2400" dirty="0">
                <a:latin typeface="Bookman Old Style" panose="02050604050505020204" pitchFamily="18" charset="0"/>
              </a:rPr>
              <a:t>Traditional Marketing: Print advertisements, participation in industry conferences</a:t>
            </a:r>
          </a:p>
          <a:p>
            <a:r>
              <a:rPr lang="en-US" sz="2400" dirty="0">
                <a:latin typeface="Bookman Old Style" panose="02050604050505020204" pitchFamily="18" charset="0"/>
              </a:rPr>
              <a:t>Partnerships: Collaborations with academic institutions and industry influencers</a:t>
            </a:r>
          </a:p>
        </p:txBody>
      </p:sp>
    </p:spTree>
    <p:extLst>
      <p:ext uri="{BB962C8B-B14F-4D97-AF65-F5344CB8AC3E}">
        <p14:creationId xmlns:p14="http://schemas.microsoft.com/office/powerpoint/2010/main" val="2177177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Flowchart: Connector 18">
            <a:extLst>
              <a:ext uri="{FF2B5EF4-FFF2-40B4-BE49-F238E27FC236}">
                <a16:creationId xmlns:a16="http://schemas.microsoft.com/office/drawing/2014/main" id="{BD5B5F94-7DBF-FD5B-5034-486CFAA5B350}"/>
              </a:ext>
            </a:extLst>
          </p:cNvPr>
          <p:cNvSpPr/>
          <p:nvPr/>
        </p:nvSpPr>
        <p:spPr>
          <a:xfrm>
            <a:off x="-762001" y="-3439751"/>
            <a:ext cx="13716000" cy="137160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lowchart: Connector 19">
            <a:extLst>
              <a:ext uri="{FF2B5EF4-FFF2-40B4-BE49-F238E27FC236}">
                <a16:creationId xmlns:a16="http://schemas.microsoft.com/office/drawing/2014/main" id="{2985E71B-EFAC-AA82-DCDA-AF60BF464964}"/>
              </a:ext>
            </a:extLst>
          </p:cNvPr>
          <p:cNvSpPr/>
          <p:nvPr/>
        </p:nvSpPr>
        <p:spPr>
          <a:xfrm>
            <a:off x="609600" y="-2057400"/>
            <a:ext cx="10972800" cy="109728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lowchart: Connector 20">
            <a:extLst>
              <a:ext uri="{FF2B5EF4-FFF2-40B4-BE49-F238E27FC236}">
                <a16:creationId xmlns:a16="http://schemas.microsoft.com/office/drawing/2014/main" id="{449BC4E3-D966-C9FA-9857-D33BE1215404}"/>
              </a:ext>
            </a:extLst>
          </p:cNvPr>
          <p:cNvSpPr/>
          <p:nvPr/>
        </p:nvSpPr>
        <p:spPr>
          <a:xfrm>
            <a:off x="1981200" y="-685800"/>
            <a:ext cx="8229600" cy="82296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lowchart: Connector 21">
            <a:extLst>
              <a:ext uri="{FF2B5EF4-FFF2-40B4-BE49-F238E27FC236}">
                <a16:creationId xmlns:a16="http://schemas.microsoft.com/office/drawing/2014/main" id="{334EFA62-5B1D-9E30-5539-01AC623B680A}"/>
              </a:ext>
            </a:extLst>
          </p:cNvPr>
          <p:cNvSpPr/>
          <p:nvPr/>
        </p:nvSpPr>
        <p:spPr>
          <a:xfrm>
            <a:off x="3810000" y="1143000"/>
            <a:ext cx="4572000" cy="45720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2E0CA-64DF-6B88-23F5-F218C2CB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804" y="80319"/>
            <a:ext cx="4378390" cy="1325563"/>
          </a:xfrm>
        </p:spPr>
        <p:txBody>
          <a:bodyPr/>
          <a:lstStyle/>
          <a:p>
            <a:pPr algn="ctr"/>
            <a:r>
              <a:rPr lang="en-US" dirty="0">
                <a:latin typeface="Bahnschrift SemiBold Condensed" panose="020B0502040204020203" pitchFamily="34" charset="0"/>
              </a:rPr>
              <a:t>Budget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848EA-CC6F-013A-063C-E3C8D5D22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23425"/>
            <a:ext cx="10972800" cy="4572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Bookman Old Style" panose="02050604050505020204" pitchFamily="18" charset="0"/>
              </a:rPr>
              <a:t>Total Budget: $250,000</a:t>
            </a:r>
          </a:p>
          <a:p>
            <a:r>
              <a:rPr lang="en-US" sz="3200" dirty="0">
                <a:latin typeface="Bookman Old Style" panose="02050604050505020204" pitchFamily="18" charset="0"/>
              </a:rPr>
              <a:t>Breakdown:</a:t>
            </a:r>
          </a:p>
          <a:p>
            <a:pPr marL="695325"/>
            <a:r>
              <a:rPr lang="en-US" sz="3200" dirty="0">
                <a:latin typeface="Bookman Old Style" panose="02050604050505020204" pitchFamily="18" charset="0"/>
              </a:rPr>
              <a:t>Digital Marketing: 30%</a:t>
            </a:r>
          </a:p>
          <a:p>
            <a:pPr marL="695325"/>
            <a:r>
              <a:rPr lang="en-US" sz="3200" dirty="0">
                <a:latin typeface="Bookman Old Style" panose="02050604050505020204" pitchFamily="18" charset="0"/>
              </a:rPr>
              <a:t>Content Creation: 25%</a:t>
            </a:r>
          </a:p>
          <a:p>
            <a:pPr marL="695325"/>
            <a:r>
              <a:rPr lang="en-US" sz="3200" dirty="0">
                <a:latin typeface="Bookman Old Style" panose="02050604050505020204" pitchFamily="18" charset="0"/>
              </a:rPr>
              <a:t>Traditional Marketing: 20%</a:t>
            </a:r>
          </a:p>
          <a:p>
            <a:pPr marL="695325"/>
            <a:r>
              <a:rPr lang="en-US" sz="3200" dirty="0">
                <a:latin typeface="Bookman Old Style" panose="02050604050505020204" pitchFamily="18" charset="0"/>
              </a:rPr>
              <a:t>Partnerships: 15%</a:t>
            </a:r>
          </a:p>
          <a:p>
            <a:pPr marL="695325"/>
            <a:r>
              <a:rPr lang="en-US" sz="3200" dirty="0">
                <a:latin typeface="Bookman Old Style" panose="02050604050505020204" pitchFamily="18" charset="0"/>
              </a:rPr>
              <a:t>Miscellaneous: 10%</a:t>
            </a:r>
          </a:p>
        </p:txBody>
      </p:sp>
    </p:spTree>
    <p:extLst>
      <p:ext uri="{BB962C8B-B14F-4D97-AF65-F5344CB8AC3E}">
        <p14:creationId xmlns:p14="http://schemas.microsoft.com/office/powerpoint/2010/main" val="2212961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Flowchart: Connector 18">
            <a:extLst>
              <a:ext uri="{FF2B5EF4-FFF2-40B4-BE49-F238E27FC236}">
                <a16:creationId xmlns:a16="http://schemas.microsoft.com/office/drawing/2014/main" id="{BD5B5F94-7DBF-FD5B-5034-486CFAA5B350}"/>
              </a:ext>
            </a:extLst>
          </p:cNvPr>
          <p:cNvSpPr/>
          <p:nvPr/>
        </p:nvSpPr>
        <p:spPr>
          <a:xfrm rot="5400000">
            <a:off x="-762000" y="-3429000"/>
            <a:ext cx="13716000" cy="137160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lowchart: Connector 19">
            <a:extLst>
              <a:ext uri="{FF2B5EF4-FFF2-40B4-BE49-F238E27FC236}">
                <a16:creationId xmlns:a16="http://schemas.microsoft.com/office/drawing/2014/main" id="{2985E71B-EFAC-AA82-DCDA-AF60BF464964}"/>
              </a:ext>
            </a:extLst>
          </p:cNvPr>
          <p:cNvSpPr/>
          <p:nvPr/>
        </p:nvSpPr>
        <p:spPr>
          <a:xfrm rot="16200000">
            <a:off x="609600" y="-2057400"/>
            <a:ext cx="10972800" cy="109728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lowchart: Connector 20">
            <a:extLst>
              <a:ext uri="{FF2B5EF4-FFF2-40B4-BE49-F238E27FC236}">
                <a16:creationId xmlns:a16="http://schemas.microsoft.com/office/drawing/2014/main" id="{449BC4E3-D966-C9FA-9857-D33BE1215404}"/>
              </a:ext>
            </a:extLst>
          </p:cNvPr>
          <p:cNvSpPr/>
          <p:nvPr/>
        </p:nvSpPr>
        <p:spPr>
          <a:xfrm rot="5400000">
            <a:off x="1981200" y="-685800"/>
            <a:ext cx="8229600" cy="82296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lowchart: Connector 21">
            <a:extLst>
              <a:ext uri="{FF2B5EF4-FFF2-40B4-BE49-F238E27FC236}">
                <a16:creationId xmlns:a16="http://schemas.microsoft.com/office/drawing/2014/main" id="{334EFA62-5B1D-9E30-5539-01AC623B680A}"/>
              </a:ext>
            </a:extLst>
          </p:cNvPr>
          <p:cNvSpPr/>
          <p:nvPr/>
        </p:nvSpPr>
        <p:spPr>
          <a:xfrm rot="16200000">
            <a:off x="3810000" y="1143000"/>
            <a:ext cx="4572000" cy="45720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2E0CA-64DF-6B88-23F5-F218C2CB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804" y="80319"/>
            <a:ext cx="4378390" cy="1325563"/>
          </a:xfrm>
        </p:spPr>
        <p:txBody>
          <a:bodyPr/>
          <a:lstStyle/>
          <a:p>
            <a:pPr algn="ctr"/>
            <a:r>
              <a:rPr lang="en-US" dirty="0">
                <a:latin typeface="Bahnschrift SemiBold Condensed" panose="020B0502040204020203" pitchFamily="34" charset="0"/>
              </a:rPr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848EA-CC6F-013A-063C-E3C8D5D22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823425"/>
            <a:ext cx="11350753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pPr marL="695325" indent="-238125"/>
            <a:r>
              <a:rPr lang="en-US" sz="3200" dirty="0">
                <a:solidFill>
                  <a:schemeClr val="bg1"/>
                </a:solidFill>
                <a:latin typeface="Bookman Old Style" panose="02050604050505020204" pitchFamily="18" charset="0"/>
              </a:rPr>
              <a:t>Phase 1: Planning &amp; Preparation (Month 1)</a:t>
            </a:r>
          </a:p>
          <a:p>
            <a:pPr marL="695325"/>
            <a:r>
              <a:rPr lang="en-US" sz="3200" dirty="0">
                <a:solidFill>
                  <a:schemeClr val="bg1"/>
                </a:solidFill>
                <a:latin typeface="Bookman Old Style" panose="02050604050505020204" pitchFamily="18" charset="0"/>
              </a:rPr>
              <a:t>Phase 2: Launch &amp; Initial Engagement (Months 2-3)</a:t>
            </a:r>
          </a:p>
          <a:p>
            <a:pPr marL="695325"/>
            <a:r>
              <a:rPr lang="en-US" sz="3200" dirty="0">
                <a:solidFill>
                  <a:schemeClr val="bg1"/>
                </a:solidFill>
                <a:latin typeface="Bookman Old Style" panose="02050604050505020204" pitchFamily="18" charset="0"/>
              </a:rPr>
              <a:t>Phase 3: Full-scale Implementation (Months 4-6)</a:t>
            </a:r>
          </a:p>
          <a:p>
            <a:pPr marL="695325"/>
            <a:r>
              <a:rPr lang="en-US" sz="3200" dirty="0">
                <a:solidFill>
                  <a:schemeClr val="bg1"/>
                </a:solidFill>
                <a:latin typeface="Bookman Old Style" panose="02050604050505020204" pitchFamily="18" charset="0"/>
              </a:rPr>
              <a:t>Phase 4: Review &amp; Adjustment (Month 7)</a:t>
            </a:r>
          </a:p>
        </p:txBody>
      </p:sp>
    </p:spTree>
    <p:extLst>
      <p:ext uri="{BB962C8B-B14F-4D97-AF65-F5344CB8AC3E}">
        <p14:creationId xmlns:p14="http://schemas.microsoft.com/office/powerpoint/2010/main" val="1722415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Flowchart: Connector 18">
            <a:extLst>
              <a:ext uri="{FF2B5EF4-FFF2-40B4-BE49-F238E27FC236}">
                <a16:creationId xmlns:a16="http://schemas.microsoft.com/office/drawing/2014/main" id="{BD5B5F94-7DBF-FD5B-5034-486CFAA5B350}"/>
              </a:ext>
            </a:extLst>
          </p:cNvPr>
          <p:cNvSpPr/>
          <p:nvPr/>
        </p:nvSpPr>
        <p:spPr>
          <a:xfrm>
            <a:off x="-762001" y="-3429001"/>
            <a:ext cx="13716000" cy="137160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lowchart: Connector 19">
            <a:extLst>
              <a:ext uri="{FF2B5EF4-FFF2-40B4-BE49-F238E27FC236}">
                <a16:creationId xmlns:a16="http://schemas.microsoft.com/office/drawing/2014/main" id="{2985E71B-EFAC-AA82-DCDA-AF60BF464964}"/>
              </a:ext>
            </a:extLst>
          </p:cNvPr>
          <p:cNvSpPr/>
          <p:nvPr/>
        </p:nvSpPr>
        <p:spPr>
          <a:xfrm>
            <a:off x="609600" y="-2057400"/>
            <a:ext cx="10972800" cy="109728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lowchart: Connector 20">
            <a:extLst>
              <a:ext uri="{FF2B5EF4-FFF2-40B4-BE49-F238E27FC236}">
                <a16:creationId xmlns:a16="http://schemas.microsoft.com/office/drawing/2014/main" id="{449BC4E3-D966-C9FA-9857-D33BE1215404}"/>
              </a:ext>
            </a:extLst>
          </p:cNvPr>
          <p:cNvSpPr/>
          <p:nvPr/>
        </p:nvSpPr>
        <p:spPr>
          <a:xfrm>
            <a:off x="1981200" y="-685800"/>
            <a:ext cx="8229600" cy="82296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lowchart: Connector 21">
            <a:extLst>
              <a:ext uri="{FF2B5EF4-FFF2-40B4-BE49-F238E27FC236}">
                <a16:creationId xmlns:a16="http://schemas.microsoft.com/office/drawing/2014/main" id="{334EFA62-5B1D-9E30-5539-01AC623B680A}"/>
              </a:ext>
            </a:extLst>
          </p:cNvPr>
          <p:cNvSpPr/>
          <p:nvPr/>
        </p:nvSpPr>
        <p:spPr>
          <a:xfrm>
            <a:off x="3810000" y="1143000"/>
            <a:ext cx="4572000" cy="45720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2E0CA-64DF-6B88-23F5-F218C2CB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804" y="80319"/>
            <a:ext cx="4378390" cy="1325563"/>
          </a:xfrm>
        </p:spPr>
        <p:txBody>
          <a:bodyPr/>
          <a:lstStyle/>
          <a:p>
            <a:pPr algn="ctr"/>
            <a:r>
              <a:rPr lang="en-US" dirty="0">
                <a:latin typeface="Bahnschrift SemiBold Condensed" panose="020B0502040204020203" pitchFamily="34" charset="0"/>
              </a:rPr>
              <a:t>Expected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848EA-CC6F-013A-063C-E3C8D5D22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3425"/>
            <a:ext cx="11539727" cy="4572000"/>
          </a:xfrm>
        </p:spPr>
        <p:txBody>
          <a:bodyPr>
            <a:normAutofit/>
          </a:bodyPr>
          <a:lstStyle/>
          <a:p>
            <a:endParaRPr lang="en-US" sz="32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pPr marL="695325" indent="-238125"/>
            <a:r>
              <a:rPr lang="en-US" sz="3200" dirty="0">
                <a:solidFill>
                  <a:schemeClr val="bg1"/>
                </a:solidFill>
                <a:latin typeface="Bookman Old Style" panose="02050604050505020204" pitchFamily="18" charset="0"/>
              </a:rPr>
              <a:t>Metrics: Increase in website traffic by 50%, social media engagement by 40%, and sales growth by 30%</a:t>
            </a:r>
          </a:p>
          <a:p>
            <a:pPr marL="695325"/>
            <a:r>
              <a:rPr lang="en-US" sz="3200" dirty="0">
                <a:solidFill>
                  <a:schemeClr val="bg1"/>
                </a:solidFill>
                <a:latin typeface="Bookman Old Style" panose="02050604050505020204" pitchFamily="18" charset="0"/>
              </a:rPr>
              <a:t>KPIs: Specific targets for each metric</a:t>
            </a:r>
          </a:p>
          <a:p>
            <a:pPr marL="695325"/>
            <a:r>
              <a:rPr lang="en-US" sz="3200" dirty="0">
                <a:solidFill>
                  <a:schemeClr val="bg1"/>
                </a:solidFill>
                <a:latin typeface="Bookman Old Style" panose="02050604050505020204" pitchFamily="18" charset="0"/>
              </a:rPr>
              <a:t>ROI: Projected return on investment of 150%</a:t>
            </a:r>
          </a:p>
        </p:txBody>
      </p:sp>
    </p:spTree>
    <p:extLst>
      <p:ext uri="{BB962C8B-B14F-4D97-AF65-F5344CB8AC3E}">
        <p14:creationId xmlns:p14="http://schemas.microsoft.com/office/powerpoint/2010/main" val="3096942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Flowchart: Connector 18">
            <a:extLst>
              <a:ext uri="{FF2B5EF4-FFF2-40B4-BE49-F238E27FC236}">
                <a16:creationId xmlns:a16="http://schemas.microsoft.com/office/drawing/2014/main" id="{BD5B5F94-7DBF-FD5B-5034-486CFAA5B350}"/>
              </a:ext>
            </a:extLst>
          </p:cNvPr>
          <p:cNvSpPr/>
          <p:nvPr/>
        </p:nvSpPr>
        <p:spPr>
          <a:xfrm rot="5400000">
            <a:off x="-762000" y="-3429000"/>
            <a:ext cx="13716000" cy="137160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lowchart: Connector 19">
            <a:extLst>
              <a:ext uri="{FF2B5EF4-FFF2-40B4-BE49-F238E27FC236}">
                <a16:creationId xmlns:a16="http://schemas.microsoft.com/office/drawing/2014/main" id="{2985E71B-EFAC-AA82-DCDA-AF60BF464964}"/>
              </a:ext>
            </a:extLst>
          </p:cNvPr>
          <p:cNvSpPr/>
          <p:nvPr/>
        </p:nvSpPr>
        <p:spPr>
          <a:xfrm rot="16200000">
            <a:off x="609600" y="-2057400"/>
            <a:ext cx="10972800" cy="109728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lowchart: Connector 20">
            <a:extLst>
              <a:ext uri="{FF2B5EF4-FFF2-40B4-BE49-F238E27FC236}">
                <a16:creationId xmlns:a16="http://schemas.microsoft.com/office/drawing/2014/main" id="{449BC4E3-D966-C9FA-9857-D33BE1215404}"/>
              </a:ext>
            </a:extLst>
          </p:cNvPr>
          <p:cNvSpPr/>
          <p:nvPr/>
        </p:nvSpPr>
        <p:spPr>
          <a:xfrm rot="5400000">
            <a:off x="1981200" y="-685800"/>
            <a:ext cx="8229600" cy="82296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lowchart: Connector 21">
            <a:extLst>
              <a:ext uri="{FF2B5EF4-FFF2-40B4-BE49-F238E27FC236}">
                <a16:creationId xmlns:a16="http://schemas.microsoft.com/office/drawing/2014/main" id="{334EFA62-5B1D-9E30-5539-01AC623B680A}"/>
              </a:ext>
            </a:extLst>
          </p:cNvPr>
          <p:cNvSpPr/>
          <p:nvPr/>
        </p:nvSpPr>
        <p:spPr>
          <a:xfrm rot="16200000">
            <a:off x="3810000" y="1143000"/>
            <a:ext cx="4572000" cy="45720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2E0CA-64DF-6B88-23F5-F218C2CB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804" y="80319"/>
            <a:ext cx="437839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Conclusion &amp; 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848EA-CC6F-013A-063C-E3C8D5D22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3425"/>
            <a:ext cx="11539727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pPr marL="695325" indent="-238125"/>
            <a:r>
              <a:rPr lang="en-US" sz="3200" dirty="0">
                <a:solidFill>
                  <a:schemeClr val="bg1"/>
                </a:solidFill>
                <a:latin typeface="Bookman Old Style" panose="02050604050505020204" pitchFamily="18" charset="0"/>
              </a:rPr>
              <a:t>Summary of key points</a:t>
            </a:r>
          </a:p>
          <a:p>
            <a:pPr marL="695325"/>
            <a:r>
              <a:rPr lang="en-US" sz="3200" dirty="0">
                <a:solidFill>
                  <a:schemeClr val="bg1"/>
                </a:solidFill>
                <a:latin typeface="Bookman Old Style" panose="02050604050505020204" pitchFamily="18" charset="0"/>
              </a:rPr>
              <a:t>Call to action for decision-makers</a:t>
            </a:r>
          </a:p>
          <a:p>
            <a:pPr marL="695325"/>
            <a:r>
              <a:rPr lang="en-US" sz="3200" dirty="0">
                <a:solidFill>
                  <a:schemeClr val="bg1"/>
                </a:solidFill>
                <a:latin typeface="Bookman Old Style" panose="02050604050505020204" pitchFamily="18" charset="0"/>
              </a:rPr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2950938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269</Words>
  <Application>Microsoft Office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Bahnschrift SemiBold Condensed</vt:lpstr>
      <vt:lpstr>Bookman Old Style</vt:lpstr>
      <vt:lpstr>Office Theme</vt:lpstr>
      <vt:lpstr>Marketing Campaign Proposal</vt:lpstr>
      <vt:lpstr>Campaign Objectives</vt:lpstr>
      <vt:lpstr>Target Audience</vt:lpstr>
      <vt:lpstr>Campaign Strategies</vt:lpstr>
      <vt:lpstr>Budget Allocation</vt:lpstr>
      <vt:lpstr>Timeline</vt:lpstr>
      <vt:lpstr>Expected Outcomes</vt:lpstr>
      <vt:lpstr>Conclusion &amp;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Umar Adekola</dc:creator>
  <cp:lastModifiedBy>Umar Adekola</cp:lastModifiedBy>
  <cp:revision>2</cp:revision>
  <dcterms:created xsi:type="dcterms:W3CDTF">2024-06-06T21:10:08Z</dcterms:created>
  <dcterms:modified xsi:type="dcterms:W3CDTF">2024-06-07T14:01:01Z</dcterms:modified>
</cp:coreProperties>
</file>